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HO04" initials="I" lastIdx="2" clrIdx="0">
    <p:extLst>
      <p:ext uri="{19B8F6BF-5375-455C-9EA6-DF929625EA0E}">
        <p15:presenceInfo xmlns:p15="http://schemas.microsoft.com/office/powerpoint/2012/main" userId="IHO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40895-5809-4AB2-8DFC-A3DBAA804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A6F656-1EDC-4426-8F61-16DFCA514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A62E8A-4A8D-45E1-A1F1-6A889668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F8D8F2-AE62-4452-8753-FB0D0600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74CDC9-7686-4C2C-863F-9C451C98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90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39DB3F-D723-4BB6-B84C-99FA2C7D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A498D1-A50C-41FB-B2CA-128F9EA8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2DF6B9-C6B3-4574-8B99-576C72AC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C62A1D-228D-460E-B1CF-336B8DD3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9897E1-CBF4-40C0-92AB-8B347878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27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6A9AB0-8326-40F6-B14B-415BA4C27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16F0D7-E5E5-4D6D-AF9C-DC7EBE8B3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EA9884-5BAE-4D91-B929-3F5AE047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C6000A-5EC8-4F6B-9E8F-14713CDF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E885D2-4730-44C9-8B59-FAE54FAE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69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B58107-249F-42DA-9E0A-10C8EC03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9E9D14-F895-4DDF-871D-11C532734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B31FDB-21AF-4CCF-ADBA-DD92EE06D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BC74C4-9759-42B3-B0D7-4D7B51C9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4CFC6F-E5B7-45CD-BAC3-CC5745B9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4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ACC86-7D51-443D-B455-A74647D3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ECCB96-5648-45A0-AD8D-F36F504A8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014596-0DFC-43B1-9EBA-5F0917ED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7F8E82-8393-46EF-86B5-43C8FCC0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D248AC-B685-43F3-AD53-20DDFB2D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44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DE51C-4059-46BE-A68D-36160063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B5E080-4D0C-4C8B-A6E5-DDB5F5F1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FE25D6-4628-443A-987A-174BBAECC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96A2F4-C54A-40D6-BDF1-56E92656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351412-0676-4764-9886-744E8446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8D1540-D7D1-4D77-9B3E-AB6BA61A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87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2064BB-619A-45F0-8703-8C9D1348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00CC5-DCC9-4477-8B73-541A23BD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CA50CC-B158-4992-8EA3-319909E1D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39FC05-A7FD-4FFD-9EF1-D6A23180A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D697847-C902-4C54-8F70-1A3FF89E8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A509BDF-FD08-438F-83A8-FD5050E8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07C59FB-4165-4B50-BFD6-8DF6C89C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C9A52F-E1C8-4A7D-919D-4B5ADDB6F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60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0A6E7E-A579-4B89-8CF5-2D26FBE3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FA3E7E-DB1C-42B9-9CAF-9362766E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703146D-ED43-4DAC-8788-5C7A51AF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162C50-C88D-4292-956E-7761DA97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64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F7B6D02-8D12-43D0-8FF4-541FFED1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E00B9A0-FABF-440D-B650-2B1E3774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BF2B13-9134-4751-9C8D-47203339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34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A2190-258B-4D28-8667-250C2C10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48A6C3-59AC-4D1B-97CA-22760B079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177E83-E712-4760-BAAD-D0CEE4A07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2E01EC-6970-4120-8C74-9D32CF97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B2B7E-DA60-4D25-98D4-743AB767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27A772-1A4C-4267-81C6-FCF3C499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E9B546-DA42-4D20-A011-16904D44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1599E0C-FBEB-4917-B3EF-84405FB25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96508E6-1C1F-49F4-9B1E-8B2BED341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A42000-D6D4-4C1B-A71B-5F31B401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FABBEF-5599-4EF2-8E40-8C0EE06B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451F7E-C673-45DA-B131-69D9CEA9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3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E991B0B-49AA-4806-B3C8-F669EBA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4CB6C9-EA4A-4B8A-94F9-98685EBB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381FFF-0582-4621-BC2C-4EE213079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A557C-C47C-4994-B8F2-AA7951C4D48E}" type="datetimeFigureOut">
              <a:rPr kumimoji="1" lang="ja-JP" altLang="en-US" smtClean="0"/>
              <a:t>2019/9/6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26B514-5581-441E-8DAD-93908E298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3AEBB9-0798-456F-9C21-7A2BE3066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5FBF-8C46-4FDA-8FB9-413FCE332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09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3A0A6E-6BE5-4073-A4F9-14DD0CED2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5" y="490127"/>
            <a:ext cx="10488489" cy="591067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ACAF78B-C331-45D2-9002-76F225660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187" y="1353290"/>
            <a:ext cx="518205" cy="493819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B89B3563-8EEF-4477-B90C-0143205D3289}"/>
              </a:ext>
            </a:extLst>
          </p:cNvPr>
          <p:cNvSpPr/>
          <p:nvPr/>
        </p:nvSpPr>
        <p:spPr>
          <a:xfrm>
            <a:off x="124691" y="665018"/>
            <a:ext cx="498764" cy="2092037"/>
          </a:xfrm>
          <a:prstGeom prst="wedgeRoundRectCallout">
            <a:avLst>
              <a:gd name="adj1" fmla="val 598825"/>
              <a:gd name="adj2" fmla="val -11886"/>
              <a:gd name="adj3" fmla="val 16667"/>
            </a:avLst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>
                <a:solidFill>
                  <a:prstClr val="black"/>
                </a:solidFill>
              </a:rPr>
              <a:t>大会臨時駐車場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1BBEEB27-BCBA-487D-949F-09C492778E05}"/>
              </a:ext>
            </a:extLst>
          </p:cNvPr>
          <p:cNvSpPr/>
          <p:nvPr/>
        </p:nvSpPr>
        <p:spPr>
          <a:xfrm>
            <a:off x="11568544" y="1607128"/>
            <a:ext cx="498765" cy="1821872"/>
          </a:xfrm>
          <a:prstGeom prst="wedgeRoundRectCallout">
            <a:avLst>
              <a:gd name="adj1" fmla="val -839327"/>
              <a:gd name="adj2" fmla="val 937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>
                <a:solidFill>
                  <a:prstClr val="black"/>
                </a:solidFill>
              </a:rPr>
              <a:t>大会受付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B0AC65-38A5-4403-9194-BD570733A164}"/>
              </a:ext>
            </a:extLst>
          </p:cNvPr>
          <p:cNvSpPr txBox="1"/>
          <p:nvPr/>
        </p:nvSpPr>
        <p:spPr>
          <a:xfrm>
            <a:off x="3782289" y="295686"/>
            <a:ext cx="43909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牡鹿半島チャレンジライド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　会場図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9831E9-C3A6-47BC-BCE7-20D6BE3CF39B}"/>
              </a:ext>
            </a:extLst>
          </p:cNvPr>
          <p:cNvSpPr txBox="1"/>
          <p:nvPr/>
        </p:nvSpPr>
        <p:spPr>
          <a:xfrm>
            <a:off x="461333" y="6442364"/>
            <a:ext cx="1156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シーパルピア女川のレンガ道は自転車走行不可です。押して頂くか、誘導員の指示に従い走行して下さい。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BABA344-9808-44E2-887F-519F966FAB75}"/>
              </a:ext>
            </a:extLst>
          </p:cNvPr>
          <p:cNvSpPr/>
          <p:nvPr/>
        </p:nvSpPr>
        <p:spPr>
          <a:xfrm>
            <a:off x="8446648" y="120795"/>
            <a:ext cx="325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2019</a:t>
            </a:r>
            <a:r>
              <a:rPr lang="ja-JP" altLang="en-US" dirty="0"/>
              <a:t>年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14</a:t>
            </a:r>
            <a:r>
              <a:rPr lang="ja-JP" altLang="en-US" dirty="0"/>
              <a:t>日　受付：７</a:t>
            </a:r>
            <a:r>
              <a:rPr lang="en-US" altLang="ja-JP" dirty="0"/>
              <a:t>:45</a:t>
            </a:r>
          </a:p>
        </p:txBody>
      </p:sp>
    </p:spTree>
    <p:extLst>
      <p:ext uri="{BB962C8B-B14F-4D97-AF65-F5344CB8AC3E}">
        <p14:creationId xmlns:p14="http://schemas.microsoft.com/office/powerpoint/2010/main" val="404454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39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saito</dc:creator>
  <cp:lastModifiedBy>Saito Yuichiro</cp:lastModifiedBy>
  <cp:revision>9</cp:revision>
  <cp:lastPrinted>2018-08-29T05:10:34Z</cp:lastPrinted>
  <dcterms:created xsi:type="dcterms:W3CDTF">2018-08-29T04:19:55Z</dcterms:created>
  <dcterms:modified xsi:type="dcterms:W3CDTF">2019-09-05T22:55:15Z</dcterms:modified>
</cp:coreProperties>
</file>